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63" r:id="rId2"/>
    <p:sldId id="285" r:id="rId3"/>
    <p:sldId id="28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8FA60-1ABB-455C-97A3-F84D2BE77926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A966E-2043-4D95-9BDC-86182E43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1440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Me llamo _______ Clase 701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0070C0"/>
                </a:solidFill>
              </a:rPr>
              <a:t>La fecha es el 27 de mayo del 2016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74a: </a:t>
            </a:r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examina</a:t>
            </a:r>
            <a:r>
              <a:rPr lang="en-US" dirty="0" smtClean="0"/>
              <a:t> el medico?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L.O</a:t>
            </a:r>
            <a:r>
              <a:rPr lang="en-US" dirty="0" smtClean="0">
                <a:solidFill>
                  <a:srgbClr val="7030A0"/>
                </a:solidFill>
              </a:rPr>
              <a:t>. </a:t>
            </a:r>
            <a:r>
              <a:rPr lang="en-US" i="1" dirty="0" smtClean="0">
                <a:solidFill>
                  <a:srgbClr val="7030A0"/>
                </a:solidFill>
              </a:rPr>
              <a:t>to review SER and ESTAR</a:t>
            </a:r>
            <a:endParaRPr lang="en-US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mi _____ gust____ la carne.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¿A </a:t>
            </a:r>
            <a:r>
              <a:rPr lang="en-US" dirty="0" err="1" smtClean="0"/>
              <a:t>ti</a:t>
            </a:r>
            <a:r>
              <a:rPr lang="en-US" dirty="0" smtClean="0"/>
              <a:t> _____ gust____ los </a:t>
            </a:r>
            <a:r>
              <a:rPr lang="en-US" dirty="0" err="1" smtClean="0"/>
              <a:t>vegetales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mi _____ gust____ </a:t>
            </a:r>
            <a:r>
              <a:rPr lang="en-US" dirty="0" err="1" smtClean="0"/>
              <a:t>las</a:t>
            </a:r>
            <a:r>
              <a:rPr lang="en-US" dirty="0" smtClean="0"/>
              <a:t> papas.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 a </a:t>
            </a:r>
            <a:r>
              <a:rPr lang="en-US" dirty="0" err="1" smtClean="0"/>
              <a:t>ti</a:t>
            </a:r>
            <a:r>
              <a:rPr lang="en-US" dirty="0" smtClean="0"/>
              <a:t> _____ </a:t>
            </a:r>
            <a:r>
              <a:rPr lang="en-US" dirty="0" err="1" smtClean="0"/>
              <a:t>gust____la</a:t>
            </a:r>
            <a:r>
              <a:rPr lang="en-US" dirty="0" smtClean="0"/>
              <a:t> </a:t>
            </a:r>
            <a:r>
              <a:rPr lang="en-US" dirty="0" err="1" smtClean="0"/>
              <a:t>ensalada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045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257800"/>
          </a:xfrm>
        </p:spPr>
        <p:txBody>
          <a:bodyPr/>
          <a:lstStyle/>
          <a:p>
            <a:r>
              <a:rPr lang="en-US" sz="2800" dirty="0" smtClean="0"/>
              <a:t>Copy and use the correct either SER or ESTAR; then answer the question.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¿Cómo _____ el padre de María?</a:t>
            </a:r>
          </a:p>
          <a:p>
            <a:pPr marL="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-El padre de María _____ muy estricto.</a:t>
            </a:r>
          </a:p>
          <a:p>
            <a:pPr marL="0" indent="0">
              <a:buNone/>
            </a:pPr>
            <a:r>
              <a:rPr lang="es-ES_tradnl" sz="2800" dirty="0" smtClean="0"/>
              <a:t>2. ¿Dónde _______ Madrid?</a:t>
            </a:r>
          </a:p>
          <a:p>
            <a:pPr marL="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-Madrid ________ en España.</a:t>
            </a:r>
          </a:p>
          <a:p>
            <a:pPr marL="0" indent="0">
              <a:buNone/>
            </a:pPr>
            <a:r>
              <a:rPr lang="es-ES_tradnl" sz="2800" dirty="0" smtClean="0"/>
              <a:t>3. ¿Cómo ________ tu amigo hoy?</a:t>
            </a:r>
          </a:p>
          <a:p>
            <a:pPr marL="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-Mi amigo ____ nervioso porque tiene un examen.</a:t>
            </a:r>
          </a:p>
          <a:p>
            <a:pPr marL="0" indent="0">
              <a:buNone/>
            </a:pPr>
            <a:r>
              <a:rPr lang="es-ES_tradnl" sz="2800" dirty="0" smtClean="0"/>
              <a:t>4. ¿De dónde ______ tu familia?</a:t>
            </a:r>
          </a:p>
          <a:p>
            <a:pPr marL="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-Mi familia _____ de Honduras.</a:t>
            </a:r>
          </a:p>
          <a:p>
            <a:pPr marL="0" indent="0">
              <a:buNone/>
            </a:pPr>
            <a:r>
              <a:rPr lang="es-ES_tradnl" sz="2800" dirty="0" smtClean="0"/>
              <a:t>5. ¿ Donde _____ tu escuela?</a:t>
            </a:r>
          </a:p>
          <a:p>
            <a:pPr marL="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-Mi escuela _____ en __________.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0621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MIRAR GRAMATICA EN VIVO</a:t>
            </a:r>
          </a:p>
          <a:p>
            <a:r>
              <a:rPr lang="es-ES_tradnl" dirty="0" smtClean="0"/>
              <a:t>Tomar apuntes activos</a:t>
            </a:r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r>
              <a:rPr lang="es-ES_tradnl" dirty="0" smtClean="0"/>
              <a:t>Completa la hoja REPASO DEL VOCABULARIO DE LA SALUD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2971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_tradnl" kern="0" dirty="0" smtClean="0">
                <a:solidFill>
                  <a:srgbClr val="FF0000"/>
                </a:solidFill>
              </a:rPr>
              <a:t>Tarea 74a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898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9530</TotalTime>
  <Words>110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 Clase 701 La fecha es el 27 de mayo del 2016</vt:lpstr>
      <vt:lpstr>Practica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32</cp:revision>
  <cp:lastPrinted>2015-03-18T19:20:57Z</cp:lastPrinted>
  <dcterms:created xsi:type="dcterms:W3CDTF">2015-03-17T21:58:59Z</dcterms:created>
  <dcterms:modified xsi:type="dcterms:W3CDTF">2016-05-27T19:22:06Z</dcterms:modified>
</cp:coreProperties>
</file>